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4"/>
  </p:sld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184DA70-C731-4C70-880D-CCD4705E623C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436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69174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3818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117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7669AF7-7BEB-44E4-9852-375E34362B5B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557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106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625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552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298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2BEA474-078D-4E9B-9B14-09A87B19DC46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628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377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2D6E202-B606-4609-B914-27C9371A1F6D}" type="datetime1">
              <a:rPr lang="en-US" smtClean="0"/>
              <a:t>8/12/2021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35198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469FA9-63FB-4EAB-941E-DF0EE32FC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213" y="0"/>
            <a:ext cx="2802122" cy="27538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DEEAC1-C8EE-422E-AB91-4B128681D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3383213" cy="4192215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5053" y="5525107"/>
            <a:ext cx="4829101" cy="1238616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Britannic Bold" panose="020B0903060703020204" pitchFamily="34" charset="0"/>
              </a:rPr>
              <a:t>13657 NATALIA BENITO ARCADIO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22EB05-C5B9-4E94-8AED-2C1C72C84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3212" y="2753832"/>
            <a:ext cx="2802124" cy="41041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4088CB-AA57-4803-997D-4625E201A3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192214"/>
            <a:ext cx="3383213" cy="26657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0015CE-356A-4378-A0B5-E843EF06B4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2152" y="1"/>
            <a:ext cx="6019848" cy="42947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89DCB7-3CD0-47BB-A4FE-6D1860275FB6}"/>
              </a:ext>
            </a:extLst>
          </p:cNvPr>
          <p:cNvSpPr txBox="1"/>
          <p:nvPr/>
        </p:nvSpPr>
        <p:spPr>
          <a:xfrm>
            <a:off x="7315200" y="4678326"/>
            <a:ext cx="2286203" cy="461665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en-US" sz="2400" b="1" dirty="0">
                <a:latin typeface="Gabriola" panose="04040605051002020D02" pitchFamily="82" charset="0"/>
              </a:rPr>
              <a:t>FLORERIA ENCANTO</a:t>
            </a:r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FB9BE-EB67-461C-90D9-B0C32F765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DESCRIPCION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349C9-D13C-41DE-A56E-7B95E39BB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285998"/>
            <a:ext cx="6285613" cy="3589869"/>
          </a:xfrm>
        </p:spPr>
        <p:txBody>
          <a:bodyPr>
            <a:normAutofit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Floreria Encanto es un negocio que se dedica </a:t>
            </a:r>
          </a:p>
          <a:p>
            <a:pPr marL="0" indent="0">
              <a:buNone/>
            </a:pPr>
            <a:r>
              <a:rPr lang="en-US" dirty="0"/>
              <a:t>    a la venta de  flores y arreglos florales.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En los ultimos dos años se ha caracterizado </a:t>
            </a:r>
          </a:p>
          <a:p>
            <a:pPr marL="0" indent="0">
              <a:buNone/>
            </a:pPr>
            <a:r>
              <a:rPr lang="en-US" dirty="0"/>
              <a:t>    por ofrecer diferentes servicios en sus categorias </a:t>
            </a:r>
          </a:p>
          <a:p>
            <a:pPr marL="0" indent="0">
              <a:buNone/>
            </a:pPr>
            <a:r>
              <a:rPr lang="en-US" dirty="0"/>
              <a:t>    de ramos para toda ocasión. 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Tambien se distingue por ofrecer siempre flores frescas</a:t>
            </a:r>
          </a:p>
          <a:p>
            <a:pPr marL="0" indent="0">
              <a:buNone/>
            </a:pPr>
            <a:r>
              <a:rPr lang="en-US" dirty="0"/>
              <a:t>    y de temporada con la calidad de siempre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0162F8-C969-468D-B653-7D277C6AC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7953" y="2153093"/>
            <a:ext cx="2643850" cy="32322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9EE089-2916-42F9-8D56-35242A027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1803" y="2955851"/>
            <a:ext cx="2306783" cy="29200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8410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5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03437-01B7-4550-8FDF-934852AEE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JUSTIFICACIÓN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26C35-3A94-4578-8FB4-ED0C44402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03" y="3397080"/>
            <a:ext cx="7382594" cy="1626781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/>
              <a:t>Debido a la pandemia las ventas y las visitas a su establecimeinto bajaron, por ello es momento de migrar a plataformas que hoy en dia ultizamos diariamente y asi poder generar estas ventas por medio de una pagina aplicacion web y asi darse a conocer ante mas usuarios y expandir el negocio.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B1C8F7-1AF8-401A-8AAF-42CEE5190F24}"/>
              </a:ext>
            </a:extLst>
          </p:cNvPr>
          <p:cNvSpPr txBox="1"/>
          <p:nvPr/>
        </p:nvSpPr>
        <p:spPr>
          <a:xfrm>
            <a:off x="581192" y="2584839"/>
            <a:ext cx="752081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El negocio se ha dedicado a servir a sus clientes a través del producto más hermoso de la naturaleza</a:t>
            </a:r>
          </a:p>
          <a:p>
            <a:endParaRPr lang="es-E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FA2749-A73A-48BE-9F55-E1B97D3D7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621" y="1807534"/>
            <a:ext cx="3777379" cy="50504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2002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B8331-C460-4C8D-80DE-A096FB35F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Objetivo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82239-0059-42D8-ABF1-DCCD35E67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6712743" cy="3678303"/>
          </a:xfrm>
        </p:spPr>
        <p:txBody>
          <a:bodyPr/>
          <a:lstStyle/>
          <a:p>
            <a:pPr algn="just"/>
            <a:r>
              <a:rPr lang="en-US" dirty="0"/>
              <a:t>El objetivo consiste en que a traves de esta   aplicacion web se pueden generar  ventas en linea y hacer pedidos de sus productos y que estas se entreguen a Domicilio, que el usuario guardo en la aplicacion de venta. </a:t>
            </a:r>
          </a:p>
          <a:p>
            <a:pPr algn="just"/>
            <a:r>
              <a:rPr lang="en-US" dirty="0"/>
              <a:t>Generar ingresos para el negocio y asi poder pagar a sus proveedores.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6A7B6-B2F3-476C-86DC-3FEF52BA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935" y="2018413"/>
            <a:ext cx="4480737" cy="448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633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9CC84-4C10-4904-97D2-CFE0FE82C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Objetivos generales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CD61B-3E56-4845-BDDC-5FD17D0DC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797" y="1818168"/>
            <a:ext cx="7191208" cy="3678303"/>
          </a:xfrm>
        </p:spPr>
        <p:txBody>
          <a:bodyPr/>
          <a:lstStyle/>
          <a:p>
            <a:pPr algn="just"/>
            <a:r>
              <a:rPr lang="en-US" dirty="0"/>
              <a:t>Corto plazo :El objetivo a corto plazo es que se pueden generar ventas para el usuario y asi generar un historial de ventas.</a:t>
            </a:r>
          </a:p>
          <a:p>
            <a:pPr algn="just"/>
            <a:r>
              <a:rPr lang="en-US" dirty="0"/>
              <a:t>Medio plazo:Que el negocio Tambien cuente con más disponibilidad de hacer entregas de gran escala a Domicilio y asi generar mas ingresos , sobre todo cumplir con su estadar de satisfacción al cliente.</a:t>
            </a:r>
          </a:p>
          <a:p>
            <a:pPr algn="just"/>
            <a:r>
              <a:rPr lang="en-US" dirty="0"/>
              <a:t>Largo plazo: Implementar mas formas de pago ,ya que por el momento solo se ha establecido el pago al recibir.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91738-72F2-46AB-8723-265148D52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5956"/>
            <a:ext cx="3847215" cy="51420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68505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28432-94C5-4F89-A421-10831D2BE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de  trabajo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46B6DD-D883-4F41-849A-3C7859AE9F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701" y="1876960"/>
            <a:ext cx="9611611" cy="440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920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B6F0E-4279-4E26-B16B-734EF322F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DE  TRABAJO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C0ADC1-991A-4BB6-ABDA-CC695EE6F1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2550" y="2126870"/>
            <a:ext cx="8817989" cy="4211058"/>
          </a:xfrm>
        </p:spPr>
      </p:pic>
    </p:spTree>
    <p:extLst>
      <p:ext uri="{BB962C8B-B14F-4D97-AF65-F5344CB8AC3E}">
        <p14:creationId xmlns:p14="http://schemas.microsoft.com/office/powerpoint/2010/main" val="462310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D533-4F65-44C7-88FC-D261CCE01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DE  TRABAJO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B48B74-2489-4A39-99DC-3B43BF7115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5912" y="2291224"/>
            <a:ext cx="9020175" cy="3543300"/>
          </a:xfrm>
        </p:spPr>
      </p:pic>
    </p:spTree>
    <p:extLst>
      <p:ext uri="{BB962C8B-B14F-4D97-AF65-F5344CB8AC3E}">
        <p14:creationId xmlns:p14="http://schemas.microsoft.com/office/powerpoint/2010/main" val="96093578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280</TotalTime>
  <Words>289</Words>
  <Application>Microsoft Office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Britannic Bold</vt:lpstr>
      <vt:lpstr>Courier New</vt:lpstr>
      <vt:lpstr>Gabriola</vt:lpstr>
      <vt:lpstr>Gill Sans MT</vt:lpstr>
      <vt:lpstr>Wingdings 2</vt:lpstr>
      <vt:lpstr>Dividend</vt:lpstr>
      <vt:lpstr>PowerPoint Presentation</vt:lpstr>
      <vt:lpstr>DESCRIPCION</vt:lpstr>
      <vt:lpstr>JUSTIFICACIÓN</vt:lpstr>
      <vt:lpstr>Objetivo</vt:lpstr>
      <vt:lpstr>Objetivos generales </vt:lpstr>
      <vt:lpstr>Plan de  trabajo</vt:lpstr>
      <vt:lpstr>PLAN DE  TRABAJO</vt:lpstr>
      <vt:lpstr>PLAN DE  TRABAJO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Cash Control 2996</dc:creator>
  <cp:lastModifiedBy>Cash Control 2996</cp:lastModifiedBy>
  <cp:revision>2</cp:revision>
  <dcterms:created xsi:type="dcterms:W3CDTF">2021-08-12T15:59:50Z</dcterms:created>
  <dcterms:modified xsi:type="dcterms:W3CDTF">2021-08-12T20:39:51Z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